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7486"/>
  </p:normalViewPr>
  <p:slideViewPr>
    <p:cSldViewPr snapToGrid="0" snapToObjects="1">
      <p:cViewPr varScale="1">
        <p:scale>
          <a:sx n="77" d="100"/>
          <a:sy n="77" d="100"/>
        </p:scale>
        <p:origin x="24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744C-2733-074A-B5F5-4FB6E77774C7}" type="datetimeFigureOut">
              <a:rPr lang="en-US" smtClean="0"/>
              <a:t>8/30/18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2CFF5-3A44-3644-A429-B13D7AC3F0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76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2CFF5-3A44-3644-A429-B13D7AC3F0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87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2CFF5-3A44-3644-A429-B13D7AC3F01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84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-Sampling</a:t>
            </a:r>
          </a:p>
          <a:p>
            <a:r>
              <a:rPr lang="en-US" dirty="0"/>
              <a:t>User speaks and a microphone converts sound waves into an analogue electrical signal</a:t>
            </a:r>
          </a:p>
          <a:p>
            <a:r>
              <a:rPr lang="en-US" dirty="0"/>
              <a:t>ADC converts to a digital signal by sampling at regular intervals </a:t>
            </a:r>
          </a:p>
          <a:p>
            <a:r>
              <a:rPr lang="en-US" dirty="0"/>
              <a:t>A filter can be applied to reduce the effects of noise</a:t>
            </a:r>
          </a:p>
          <a:p>
            <a:endParaRPr lang="en-US" dirty="0"/>
          </a:p>
          <a:p>
            <a:r>
              <a:rPr lang="en-US" dirty="0"/>
              <a:t>This digital signal is divided into small segments These segments are known as phonemes </a:t>
            </a:r>
          </a:p>
          <a:p>
            <a:endParaRPr lang="en-US" dirty="0"/>
          </a:p>
          <a:p>
            <a:r>
              <a:rPr lang="en-US" dirty="0"/>
              <a:t>Phoneme – smallest element of language – roughly 40 in the English language – different opinions – other languages have more or less</a:t>
            </a:r>
          </a:p>
          <a:p>
            <a:endParaRPr lang="en-US" dirty="0"/>
          </a:p>
          <a:p>
            <a:r>
              <a:rPr lang="en-US" dirty="0"/>
              <a:t>Next step is most difficult</a:t>
            </a:r>
          </a:p>
          <a:p>
            <a:r>
              <a:rPr lang="en-US" dirty="0"/>
              <a:t>Algorithms are used to turn this list of phonemes into something meaningful </a:t>
            </a:r>
          </a:p>
          <a:p>
            <a:endParaRPr lang="en-US" dirty="0"/>
          </a:p>
          <a:p>
            <a:r>
              <a:rPr lang="en-US" dirty="0"/>
              <a:t>Early systems used a hidden </a:t>
            </a:r>
            <a:r>
              <a:rPr lang="en-US" dirty="0" err="1"/>
              <a:t>markov</a:t>
            </a:r>
            <a:r>
              <a:rPr lang="en-US" dirty="0"/>
              <a:t> model </a:t>
            </a:r>
          </a:p>
          <a:p>
            <a:r>
              <a:rPr lang="en-US" dirty="0"/>
              <a:t>More recently deep feedforward neural networks are used </a:t>
            </a:r>
          </a:p>
          <a:p>
            <a:r>
              <a:rPr lang="en-US" dirty="0"/>
              <a:t>EG </a:t>
            </a:r>
            <a:r>
              <a:rPr lang="en-US" dirty="0" err="1"/>
              <a:t>siri</a:t>
            </a:r>
            <a:r>
              <a:rPr lang="en-US" dirty="0"/>
              <a:t> uses a combination of neural networks and long short-term memory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2CFF5-3A44-3644-A429-B13D7AC3F01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473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Signal to noise ratio - lot of noise and a quiet sound can cause problems – low quality sound cards don’t have shielding from other electrical components </a:t>
            </a:r>
          </a:p>
          <a:p>
            <a:r>
              <a:rPr lang="en-US" dirty="0"/>
              <a:t>Overlapping speech – a lot of people talking over each other – </a:t>
            </a:r>
            <a:r>
              <a:rPr lang="en-US" dirty="0" err="1"/>
              <a:t>eg</a:t>
            </a:r>
            <a:r>
              <a:rPr lang="en-US" dirty="0"/>
              <a:t> in a meeting </a:t>
            </a:r>
          </a:p>
          <a:p>
            <a:r>
              <a:rPr lang="en-US" dirty="0"/>
              <a:t>Intensive use of computer power – internet connection can combat this (end-to-end)</a:t>
            </a:r>
          </a:p>
          <a:p>
            <a:r>
              <a:rPr lang="en-US" dirty="0"/>
              <a:t>Homonyms – words that sound the same (there their, be bee)</a:t>
            </a:r>
          </a:p>
          <a:p>
            <a:r>
              <a:rPr lang="en-US" dirty="0"/>
              <a:t>EG Recognize speak can sound like wreck a nice beach</a:t>
            </a:r>
          </a:p>
          <a:p>
            <a:r>
              <a:rPr lang="en-US" dirty="0"/>
              <a:t>If a program has 60 000 words (common in todays programs) a sequence of three words can have 216 trillion possibilities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2CFF5-3A44-3644-A429-B13D7AC3F01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30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source from 2006 said speech understanding</a:t>
            </a:r>
          </a:p>
          <a:p>
            <a:r>
              <a:rPr lang="en-US" dirty="0"/>
              <a:t>In my opinion we are close if not there – </a:t>
            </a:r>
            <a:r>
              <a:rPr lang="en-US" dirty="0" err="1"/>
              <a:t>siri</a:t>
            </a:r>
            <a:r>
              <a:rPr lang="en-US" dirty="0"/>
              <a:t> for </a:t>
            </a:r>
            <a:r>
              <a:rPr lang="en-US" dirty="0" err="1"/>
              <a:t>eg</a:t>
            </a:r>
            <a:r>
              <a:rPr lang="en-US" dirty="0"/>
              <a:t> can take what is said and use those words to perform an action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2CFF5-3A44-3644-A429-B13D7AC3F01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45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identify speech and do something</a:t>
            </a:r>
          </a:p>
          <a:p>
            <a:r>
              <a:rPr lang="en-US" dirty="0"/>
              <a:t>speech is split into phonemes and algorithms turn that into words</a:t>
            </a:r>
          </a:p>
          <a:p>
            <a:r>
              <a:rPr lang="en-US" dirty="0"/>
              <a:t>a few problems </a:t>
            </a:r>
          </a:p>
          <a:p>
            <a:r>
              <a:rPr lang="en-US" dirty="0"/>
              <a:t>future - more integration in lives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2CFF5-3A44-3644-A429-B13D7AC3F01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073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194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765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174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403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610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9374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286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45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82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426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442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F5B5A-135B-6A47-91A4-5F76934D2C1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E98E07AE-4D05-9D43-8705-15BCE8EDBAD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02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E4736-D9AE-5A44-A229-2777258496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Voice Recognition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E79018-6FF8-F043-99E3-8996F4BEC2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Tom Beckett</a:t>
            </a:r>
          </a:p>
        </p:txBody>
      </p:sp>
    </p:spTree>
    <p:extLst>
      <p:ext uri="{BB962C8B-B14F-4D97-AF65-F5344CB8AC3E}">
        <p14:creationId xmlns:p14="http://schemas.microsoft.com/office/powerpoint/2010/main" val="266385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EB530-A596-A14C-9403-E509597A1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50AB7-A143-8844-9520-67EC9A5BA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voice recognition?</a:t>
            </a:r>
          </a:p>
          <a:p>
            <a:r>
              <a:rPr lang="en-US" dirty="0"/>
              <a:t>How does it work?</a:t>
            </a:r>
          </a:p>
          <a:p>
            <a:r>
              <a:rPr lang="en-US" dirty="0"/>
              <a:t>Weaknesses</a:t>
            </a:r>
          </a:p>
          <a:p>
            <a:r>
              <a:rPr lang="en-US" dirty="0"/>
              <a:t>Future</a:t>
            </a:r>
          </a:p>
        </p:txBody>
      </p:sp>
    </p:spTree>
    <p:extLst>
      <p:ext uri="{BB962C8B-B14F-4D97-AF65-F5344CB8AC3E}">
        <p14:creationId xmlns:p14="http://schemas.microsoft.com/office/powerpoint/2010/main" val="3847628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4C303-6C5B-A540-8015-7C0B75E8A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Voice Recognition?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C0165-749F-C740-90BA-DA7A4155F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i="1" dirty="0"/>
              <a:t>noun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“the process of enabling a computer to identify and respond to the sounds produced in human 	speech.”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b="1" dirty="0"/>
              <a:t>Current Technology</a:t>
            </a:r>
          </a:p>
          <a:p>
            <a:r>
              <a:rPr lang="en-US" dirty="0"/>
              <a:t>Siri,  Alexa, etc.</a:t>
            </a:r>
          </a:p>
          <a:p>
            <a:r>
              <a:rPr lang="en-US" dirty="0"/>
              <a:t>People with disabilities</a:t>
            </a:r>
          </a:p>
          <a:p>
            <a:r>
              <a:rPr lang="en-US" dirty="0"/>
              <a:t>Car systems</a:t>
            </a:r>
          </a:p>
          <a:p>
            <a:r>
              <a:rPr lang="en-US" dirty="0"/>
              <a:t>Medical</a:t>
            </a:r>
          </a:p>
          <a:p>
            <a:pPr marL="0" indent="0">
              <a:buNone/>
            </a:pP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3DFACD-2A0E-C347-942D-EB479DE70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3057525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514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D467A-8B3D-0548-B0E1-BBCE55A6B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5D1CB-B906-3A43-935F-77B456001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Sampling</a:t>
            </a:r>
          </a:p>
          <a:p>
            <a:r>
              <a:rPr lang="en-US" dirty="0"/>
              <a:t>Phonemes</a:t>
            </a:r>
          </a:p>
          <a:p>
            <a:r>
              <a:rPr lang="en-US" dirty="0"/>
              <a:t>Advanced algorithms</a:t>
            </a:r>
          </a:p>
          <a:p>
            <a:pPr lvl="1"/>
            <a:r>
              <a:rPr lang="en-US" dirty="0"/>
              <a:t>Hidden Markov Model</a:t>
            </a:r>
          </a:p>
          <a:p>
            <a:pPr lvl="1"/>
            <a:r>
              <a:rPr lang="en-US" dirty="0"/>
              <a:t>Deep Feedforward Neural Networks</a:t>
            </a:r>
          </a:p>
          <a:p>
            <a:pPr lvl="1"/>
            <a:r>
              <a:rPr lang="en-US" dirty="0"/>
              <a:t>Long short-term memory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861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9C2D3-778E-0147-B560-6D9C55073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and Weaknesses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6FC92-403F-0E43-A7CD-887EBAE6A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Low signal to noise ratio</a:t>
            </a:r>
          </a:p>
          <a:p>
            <a:r>
              <a:rPr lang="en-US" dirty="0"/>
              <a:t>Overlapping speech</a:t>
            </a:r>
          </a:p>
          <a:p>
            <a:r>
              <a:rPr lang="en-US" dirty="0"/>
              <a:t>Intensive use of computer power</a:t>
            </a:r>
          </a:p>
          <a:p>
            <a:r>
              <a:rPr lang="en-US" dirty="0"/>
              <a:t>Homonyms</a:t>
            </a:r>
          </a:p>
          <a:p>
            <a:endParaRPr lang="en-US" dirty="0"/>
          </a:p>
          <a:p>
            <a:pPr marL="0" indent="0">
              <a:buNone/>
            </a:pPr>
            <a:r>
              <a:rPr lang="en-GB" b="1" dirty="0"/>
              <a:t>r  eh k </a:t>
            </a:r>
            <a:r>
              <a:rPr lang="en-GB" b="1" dirty="0" err="1"/>
              <a:t>ao</a:t>
            </a:r>
            <a:r>
              <a:rPr lang="en-GB" b="1" dirty="0"/>
              <a:t> g n ay  z       s  p  </a:t>
            </a:r>
            <a:r>
              <a:rPr lang="en-GB" b="1" dirty="0" err="1"/>
              <a:t>iy</a:t>
            </a:r>
            <a:r>
              <a:rPr lang="en-GB" b="1" dirty="0"/>
              <a:t>  </a:t>
            </a:r>
            <a:r>
              <a:rPr lang="en-GB" b="1" dirty="0" err="1"/>
              <a:t>ch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"recognize speech"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r  eh  k     ay     n  ay s     b  </a:t>
            </a:r>
            <a:r>
              <a:rPr lang="en-GB" b="1" dirty="0" err="1"/>
              <a:t>iy</a:t>
            </a:r>
            <a:r>
              <a:rPr lang="en-GB" b="1" dirty="0"/>
              <a:t>  </a:t>
            </a:r>
            <a:r>
              <a:rPr lang="en-GB" b="1" dirty="0" err="1"/>
              <a:t>ch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"wreck a nice beach"</a:t>
            </a: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803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4276A-72F2-034B-8114-ED662CA44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A680B-9F60-B244-9131-79AFCFFEF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understanding</a:t>
            </a:r>
          </a:p>
          <a:p>
            <a:r>
              <a:rPr lang="en-US" dirty="0"/>
              <a:t>More integration in the home</a:t>
            </a:r>
          </a:p>
          <a:p>
            <a:r>
              <a:rPr lang="en-US" dirty="0"/>
              <a:t>Use in the workplace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042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90A38-4F9D-454E-AEF5-38E7A5CA4D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Thanks for listening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DBE30B7-673A-D74A-8509-B038D4BED7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0275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{B82CCFF3-E1B8-3945-9DDF-AF460975F047}tf10001119</Template>
  <TotalTime>1712</TotalTime>
  <Words>358</Words>
  <Application>Microsoft Macintosh PowerPoint</Application>
  <PresentationFormat>Widescreen</PresentationFormat>
  <Paragraphs>73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Gill Sans MT</vt:lpstr>
      <vt:lpstr>Gallery</vt:lpstr>
      <vt:lpstr>Voice Recognition</vt:lpstr>
      <vt:lpstr>Overview</vt:lpstr>
      <vt:lpstr>What is Voice Recognition?</vt:lpstr>
      <vt:lpstr>How it works</vt:lpstr>
      <vt:lpstr>Difficulties and Weaknesses</vt:lpstr>
      <vt:lpstr>Future</vt:lpstr>
      <vt:lpstr>Thanks for listening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Voice Recognition</dc:title>
  <dc:creator>Tom Beckett</dc:creator>
  <cp:lastModifiedBy>Tom Beckett</cp:lastModifiedBy>
  <cp:revision>9</cp:revision>
  <dcterms:created xsi:type="dcterms:W3CDTF">2018-08-30T08:17:48Z</dcterms:created>
  <dcterms:modified xsi:type="dcterms:W3CDTF">2018-08-31T12:50:33Z</dcterms:modified>
</cp:coreProperties>
</file>

<file path=docProps/thumbnail.jpeg>
</file>